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83A75"/>
    <a:srgbClr val="66FF33"/>
    <a:srgbClr val="FF33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A34C4-31BC-40B6-A5F5-1956745F8A9C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85387-FAF5-47F3-BB00-86402B2E5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5268\AppData\Local\Microsoft\Windows\Temporary Internet Files\Content.IE5\IOXPZM17\MC9000131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895600"/>
            <a:ext cx="2368604" cy="156621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762000"/>
            <a:ext cx="7772400" cy="1470025"/>
          </a:xfrm>
        </p:spPr>
        <p:txBody>
          <a:bodyPr/>
          <a:lstStyle/>
          <a:p>
            <a:r>
              <a:rPr lang="en-US" dirty="0" smtClean="0"/>
              <a:t>Weapons</a:t>
            </a:r>
            <a:endParaRPr lang="en-US" dirty="0"/>
          </a:p>
        </p:txBody>
      </p:sp>
      <p:pic>
        <p:nvPicPr>
          <p:cNvPr id="4" name="Picture 2" descr="C:\Users\15268\AppData\Local\Microsoft\Windows\Temporary Internet Files\Content.IE5\W52T466F\MC90020051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81000" y="381000"/>
            <a:ext cx="2901488" cy="2362200"/>
          </a:xfrm>
          <a:prstGeom prst="rect">
            <a:avLst/>
          </a:prstGeom>
          <a:noFill/>
        </p:spPr>
      </p:pic>
      <p:pic>
        <p:nvPicPr>
          <p:cNvPr id="12289" name="Picture 1" descr="C:\Users\15268\AppData\Local\Microsoft\Windows\Temporary Internet Files\Content.IE5\IOXPZM17\MC90014942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39000" y="228600"/>
            <a:ext cx="1789568" cy="2723584"/>
          </a:xfrm>
          <a:prstGeom prst="rect">
            <a:avLst/>
          </a:prstGeom>
          <a:noFill/>
        </p:spPr>
      </p:pic>
      <p:pic>
        <p:nvPicPr>
          <p:cNvPr id="12292" name="Picture 4" descr="C:\Users\15268\AppData\Local\Microsoft\Windows\Temporary Internet Files\Content.IE5\NPG2AB6K\MP900316364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800600"/>
            <a:ext cx="2591866" cy="1853184"/>
          </a:xfrm>
          <a:prstGeom prst="rect">
            <a:avLst/>
          </a:prstGeom>
          <a:noFill/>
        </p:spPr>
      </p:pic>
      <p:pic>
        <p:nvPicPr>
          <p:cNvPr id="12293" name="Picture 5" descr="C:\Users\15268\AppData\Local\Microsoft\Windows\Temporary Internet Files\Content.IE5\IOXPZM17\MC900013187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419600"/>
            <a:ext cx="3214295" cy="215295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5268\AppData\Local\Microsoft\Windows\Temporary Internet Files\Content.IE5\NPG2AB6K\MC90035149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5854"/>
            <a:ext cx="8915400" cy="698385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Cannon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cannon had a crew of about 14 men</a:t>
            </a:r>
          </a:p>
          <a:p>
            <a:r>
              <a:rPr lang="en-US" dirty="0" smtClean="0"/>
              <a:t>each soldier had his own special job</a:t>
            </a:r>
          </a:p>
          <a:p>
            <a:r>
              <a:rPr lang="en-US" dirty="0" smtClean="0"/>
              <a:t>The soldier also had his own tools </a:t>
            </a:r>
          </a:p>
          <a:p>
            <a:r>
              <a:rPr lang="en-US" dirty="0" smtClean="0"/>
              <a:t>jobs ranged from lighting the cannon to calculating  the elevation of the cannon</a:t>
            </a:r>
          </a:p>
          <a:p>
            <a:r>
              <a:rPr lang="en-US" dirty="0" smtClean="0"/>
              <a:t>Washington's crew practiced  until the job became natural to them</a:t>
            </a:r>
          </a:p>
          <a:p>
            <a:r>
              <a:rPr lang="en-US" dirty="0" smtClean="0"/>
              <a:t>the cannons range was hundreds of yards and was loaded with grape shot</a:t>
            </a:r>
          </a:p>
          <a:p>
            <a:r>
              <a:rPr lang="en-US" dirty="0" smtClean="0"/>
              <a:t>the practice Washington's crew had was definitely worth it</a:t>
            </a:r>
          </a:p>
          <a:p>
            <a:r>
              <a:rPr lang="en-US" dirty="0" smtClean="0"/>
              <a:t>The cannon could take out many enemy soldiers at once.</a:t>
            </a:r>
            <a:endParaRPr lang="en-US" dirty="0"/>
          </a:p>
        </p:txBody>
      </p:sp>
    </p:spTree>
  </p:cSld>
  <p:clrMapOvr>
    <a:masterClrMapping/>
  </p:clrMapOvr>
  <p:transition spd="med" advTm="15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15268\AppData\Local\Microsoft\Windows\Temporary Internet Files\Content.IE5\P1JX8BJE\MC90001318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00316"/>
            <a:ext cx="7998856" cy="535768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Musket ,Bayonet and the Rifle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105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</a:rPr>
              <a:t> </a:t>
            </a:r>
            <a:r>
              <a:rPr lang="en-US" sz="2000" dirty="0" smtClean="0">
                <a:solidFill>
                  <a:schemeClr val="bg1"/>
                </a:solidFill>
              </a:rPr>
              <a:t>The redcoat musket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named for resemblance of a barrel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fired a .75 caliber lead ball accurate to about 75 yards.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soldier carried a pick and brush to clean the weapon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The bayonet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transformed musket into deadly spear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good to have a spear when raining because guns were unreliable during bad weather.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The Rifle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Rifles were not the first choice during the revolutionary war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While they were more accurate then muskets they were to heavy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they also took a long time to load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 also the soldier would be cleaning the musket more than he would be shooting it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Since a bayonet would not connect to the rifle </a:t>
            </a:r>
            <a:r>
              <a:rPr lang="en-US" sz="2000" dirty="0" smtClean="0">
                <a:solidFill>
                  <a:schemeClr val="bg1"/>
                </a:solidFill>
              </a:rPr>
              <a:t>the soldiers </a:t>
            </a:r>
            <a:r>
              <a:rPr lang="en-US" sz="2000" dirty="0" smtClean="0">
                <a:solidFill>
                  <a:schemeClr val="bg1"/>
                </a:solidFill>
              </a:rPr>
              <a:t>had to carry an axe or a tomahawk</a:t>
            </a:r>
          </a:p>
          <a:p>
            <a:pPr>
              <a:buNone/>
            </a:pPr>
            <a:endParaRPr lang="en-US" sz="20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ransition advTm="30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5268\AppData\Local\Microsoft\Windows\Temporary Internet Files\Content.IE5\IOXPZM17\MC9000131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334286" cy="6172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Pistol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Pistol</a:t>
            </a:r>
            <a:endParaRPr lang="en-US" dirty="0" smtClean="0"/>
          </a:p>
          <a:p>
            <a:r>
              <a:rPr lang="en-US" dirty="0" smtClean="0"/>
              <a:t>Were mostly used by officers and the cavalry.</a:t>
            </a:r>
          </a:p>
          <a:p>
            <a:r>
              <a:rPr lang="en-US" dirty="0" smtClean="0"/>
              <a:t>Were only good at very close range.</a:t>
            </a:r>
          </a:p>
          <a:p>
            <a:r>
              <a:rPr lang="en-US" dirty="0" smtClean="0"/>
              <a:t> Most were smoothbore, meaning there were no grooves on the inside of the barrel to help with accuracy. </a:t>
            </a:r>
          </a:p>
          <a:p>
            <a:endParaRPr lang="en-US" dirty="0"/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Credits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Works Cited </a:t>
            </a:r>
          </a:p>
          <a:p>
            <a:pPr>
              <a:buNone/>
            </a:pPr>
            <a:r>
              <a:rPr lang="en-US" i="1" dirty="0" smtClean="0">
                <a:solidFill>
                  <a:schemeClr val="bg1"/>
                </a:solidFill>
              </a:rPr>
              <a:t>	http</a:t>
            </a:r>
            <a:r>
              <a:rPr lang="en-US" i="1" dirty="0" smtClean="0">
                <a:solidFill>
                  <a:schemeClr val="bg1"/>
                </a:solidFill>
              </a:rPr>
              <a:t>://revolutionarywarantiques.com/</a:t>
            </a:r>
            <a:r>
              <a:rPr lang="en-US" dirty="0" smtClean="0">
                <a:solidFill>
                  <a:schemeClr val="bg1"/>
                </a:solidFill>
              </a:rPr>
              <a:t>‌</a:t>
            </a:r>
            <a:r>
              <a:rPr lang="en-US" i="1" dirty="0" smtClean="0">
                <a:solidFill>
                  <a:schemeClr val="bg1"/>
                </a:solidFill>
              </a:rPr>
              <a:t>Weapons-of-the-Revolutionary-War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N.p</a:t>
            </a:r>
            <a:r>
              <a:rPr lang="en-US" dirty="0" smtClean="0">
                <a:solidFill>
                  <a:schemeClr val="bg1"/>
                </a:solidFill>
              </a:rPr>
              <a:t>., 2011. Web. 8 Apr. 2011.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Kindersley</a:t>
            </a:r>
            <a:r>
              <a:rPr lang="en-US" dirty="0" smtClean="0">
                <a:solidFill>
                  <a:schemeClr val="bg1"/>
                </a:solidFill>
              </a:rPr>
              <a:t>, Dorling. </a:t>
            </a:r>
            <a:r>
              <a:rPr lang="en-US" i="1" dirty="0" smtClean="0">
                <a:solidFill>
                  <a:schemeClr val="bg1"/>
                </a:solidFill>
              </a:rPr>
              <a:t>American Revolution</a:t>
            </a:r>
            <a:r>
              <a:rPr lang="en-US" dirty="0" smtClean="0">
                <a:solidFill>
                  <a:schemeClr val="bg1"/>
                </a:solidFill>
              </a:rPr>
              <a:t>. United States: DK Publishing, 2002. Print.</a:t>
            </a:r>
          </a:p>
          <a:p>
            <a:pPr>
              <a:buNone/>
            </a:pPr>
            <a:r>
              <a:rPr lang="en-US" i="1" dirty="0" smtClean="0">
                <a:solidFill>
                  <a:schemeClr val="bg1"/>
                </a:solidFill>
              </a:rPr>
              <a:t>	Military </a:t>
            </a:r>
            <a:r>
              <a:rPr lang="en-US" i="1" dirty="0" smtClean="0">
                <a:solidFill>
                  <a:schemeClr val="bg1"/>
                </a:solidFill>
              </a:rPr>
              <a:t>Channel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N.p</a:t>
            </a:r>
            <a:r>
              <a:rPr lang="en-US" dirty="0" smtClean="0">
                <a:solidFill>
                  <a:schemeClr val="bg1"/>
                </a:solidFill>
              </a:rPr>
              <a:t>., </a:t>
            </a:r>
            <a:r>
              <a:rPr lang="en-US" dirty="0" err="1" smtClean="0">
                <a:solidFill>
                  <a:schemeClr val="bg1"/>
                </a:solidFill>
              </a:rPr>
              <a:t>n.d</a:t>
            </a:r>
            <a:r>
              <a:rPr lang="en-US" dirty="0" smtClean="0">
                <a:solidFill>
                  <a:schemeClr val="bg1"/>
                </a:solidFill>
              </a:rPr>
              <a:t>. Web. 5 Apr. 2011. &lt;http://military.discovery.com/‌history/‌revolutionary-war/‌weapons.html&gt;.</a:t>
            </a:r>
          </a:p>
          <a:p>
            <a:endParaRPr lang="en-US" dirty="0"/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71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Weapons</vt:lpstr>
      <vt:lpstr>The Cannon</vt:lpstr>
      <vt:lpstr>The Musket ,Bayonet and the Rifle</vt:lpstr>
      <vt:lpstr>Pistol</vt:lpstr>
      <vt:lpstr>Credits 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Revolutionary War Weapons</dc:title>
  <dc:creator>WA</dc:creator>
  <cp:lastModifiedBy>WA</cp:lastModifiedBy>
  <cp:revision>14</cp:revision>
  <dcterms:created xsi:type="dcterms:W3CDTF">2011-04-07T13:26:17Z</dcterms:created>
  <dcterms:modified xsi:type="dcterms:W3CDTF">2011-04-08T14:44:42Z</dcterms:modified>
</cp:coreProperties>
</file>